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1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冲刺训练　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4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8016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 a dental floss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牙线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your teeth to make them cleaner.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可知，用牙线清洁牙齿，让牙齿更干净。故选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46206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145704" y="884337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D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4731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we infer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the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5 to 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lose their baby teeth one by one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Biting on very hard food will hurt your teeth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Never eat snacks before bedtime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Strong teeth depends 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取决于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 habits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84161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推理判断题。通读全文可知，文中介绍了保持牙齿坚固的正确做法（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如刷牙、用牙线等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）和错误行为（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如吃太多甜食、咬硬物等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），由此推断出坚固的牙齿取决于良好的习惯。故选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14730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80728"/>
            <a:ext cx="11485848" cy="4669031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5036763"/>
          </a:xfrm>
        </p:spPr>
        <p:txBody>
          <a:bodyPr/>
          <a:lstStyle/>
          <a:p>
            <a:pPr hangingPunct="0">
              <a:lnSpc>
                <a:spcPct val="135000"/>
              </a:lnSpc>
              <a:spcAft>
                <a:spcPts val="0"/>
              </a:spcAft>
            </a:pPr>
            <a:endParaRPr lang="en-US" altLang="zh-CN" sz="340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</a:pPr>
            <a:r>
              <a:rPr lang="en-US" altLang="zh-CN" sz="34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 too much candy and sweet food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don’t drink too much soda. </a:t>
            </a:r>
            <a:endParaRPr lang="zh-CN" altLang="zh-CN" sz="3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</a:pPr>
            <a:r>
              <a:rPr lang="en-US" altLang="zh-CN" sz="34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sz="34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要吃太多糖果和甜食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也不要喝太多苏打水。</a:t>
            </a:r>
            <a:endParaRPr lang="zh-CN" altLang="zh-CN" sz="3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</a:pPr>
            <a:r>
              <a:rPr lang="en-US" altLang="zh-CN" sz="34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40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sz="34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句是并列句。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eat too much candy and sweet food 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是否定祈使句，其结构为：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don’t/never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＋动词原形。如：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smoke here.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不要在这里吸烟。</a:t>
            </a:r>
            <a:endParaRPr lang="zh-CN" altLang="zh-CN" sz="34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633" y="897440"/>
            <a:ext cx="2850254" cy="553993"/>
          </a:xfrm>
          <a:prstGeom prst="rect">
            <a:avLst/>
          </a:prstGeom>
        </p:spPr>
      </p:pic>
      <p:pic>
        <p:nvPicPr>
          <p:cNvPr id="7" name="译文.eps" descr="id:214748733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50590" y="3049885"/>
            <a:ext cx="1224136" cy="378439"/>
          </a:xfrm>
          <a:prstGeom prst="rect">
            <a:avLst/>
          </a:prstGeom>
        </p:spPr>
      </p:pic>
      <p:pic>
        <p:nvPicPr>
          <p:cNvPr id="9" name="分析.eps" descr="id:2147487343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98522" y="3725997"/>
            <a:ext cx="1250325" cy="386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0323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7303" y="836712"/>
            <a:ext cx="11479399" cy="152293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2276872"/>
            <a:ext cx="3024336" cy="790377"/>
          </a:xfrm>
          <a:prstGeom prst="rect">
            <a:avLst/>
          </a:prstGeom>
        </p:spPr>
      </p:pic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2276872"/>
            <a:ext cx="11485848" cy="164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文介绍了牙齿的重要性、保持牙齿健康的建议以及牙齿的生命周期。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6311230" y="3917820"/>
            <a:ext cx="5535472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重庆八中调研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87730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331116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Hello, everyone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you know National Teeth-Loving Day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on September 20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important are teeth to our life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should we do to keep our teeth strong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know the life cycle of teeth in your mouth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96725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0415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 under 6 have 20 baby teeth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6 to 13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lose their baby teeth one by one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 permanent teeth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恒牙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begin to grow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Between the ages of 17 to 25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people grow wisdom teeth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course, wisdom teeth don’t make you any smarter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look like a symbol of being grown-ups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can we keep our teeth strong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 a look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82987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Do’s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Brush your teeth at least twice a day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morning and before bedtime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Brush for at least two or three minutes every time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Brush up and down on every tooth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Use a dental floss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牙线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your teeth to make them cleaner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Get a new toothbrush every three months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582755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eat too much candy and sweet food, and don’t drink too much soda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bite on very hard food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can hurt your teeth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eat snacks before bedtime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Teeth are important to everyone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help us eat food to let us grow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also help us speak clearly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yes, they help us look good, too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29809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136179" y="908720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248996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know National Teeth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Loving Day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on September 20.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可知，全国爱牙日在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80166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is National Teeth-Loving Day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September 20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September 17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September 6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September 25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86614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136179" y="908720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D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985392"/>
            <a:ext cx="11485848" cy="2413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sz="35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Between the ages of 17 to 25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people grow wisdom teeth.</a:t>
            </a:r>
            <a:r>
              <a:rPr lang="en-US" altLang="zh-CN" sz="35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可知，长智齿的年龄在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17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岁之间；结合选项，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岁在此范围内。故选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5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a person grows a wisdom tooth, how old may he be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6 years old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13 years old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16 years old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24 years old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1575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136179" y="908720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According to the text, to keep your teeth strong, what should you do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Brush your teeth once a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Get a new toothbrush twice a year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Use a dental floss for the teeth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Brush the teeth for at least five minutes every time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55262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784</TotalTime>
  <Words>547</Words>
  <Application>Microsoft Office PowerPoint</Application>
  <PresentationFormat>自定义</PresentationFormat>
  <Paragraphs>37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1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479</cp:revision>
  <dcterms:created xsi:type="dcterms:W3CDTF">2020-11-06T05:24:00Z</dcterms:created>
  <dcterms:modified xsi:type="dcterms:W3CDTF">2025-09-13T07:58:44Z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